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59" r:id="rId5"/>
    <p:sldId id="263" r:id="rId6"/>
    <p:sldId id="260" r:id="rId7"/>
    <p:sldId id="261" r:id="rId8"/>
    <p:sldId id="279" r:id="rId9"/>
    <p:sldId id="27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A6F29-6875-4BE6-BD4C-06F55CBE8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26C003-5CA3-41F2-A342-D92FA6C49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04C30B-4176-4DC5-A708-7201E4BE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14FF8A-2D2B-45AC-BC14-5BDF9024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87A6D0-7443-486B-B764-1FF0AF49E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9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CD21D-CABE-43AA-9B7A-F9685D42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CB6739-AF23-43C6-B8F6-2377ADC4A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12FC84-059B-4749-8311-49FB65C2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12BD9-58C9-4843-964E-C530D986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51C34E-BDD2-460F-83EB-8D1BFEDA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8B17A-4D38-4438-90E0-03551BBE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B9F03B-C971-44A0-83A8-22722672E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1D24C6-44CF-4064-A3A9-8E8BF34E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429084-55EB-4B09-A2C8-5EF9DC64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97C6B8-F0EC-4155-81D2-C22FA2E9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5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FE42F-860F-4D8A-81C3-887A6B90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19B1AD-7A35-4F36-8D5F-18BAA5CC1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AB75C7-A532-4D21-8323-3E05FFA57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0AC2A9-4E55-401D-8C96-B0C1F648B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3B38FF-0CA0-4A77-88E1-AF48AA97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D1AEC5-97E9-47AB-B820-3B19F0044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53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8682A-C3A5-4D6A-9818-163A424F5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8E8C42-53CA-4D6A-9AC4-6A0FD8601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59CF30-A1F5-432D-A4ED-A57D79149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CAC1B4-7AE5-4D20-A6A3-10D7D8D42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F2CC6E-578A-4D1A-9922-5A94ABE9F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379E20-2982-4CD0-A728-484DEE2E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8C851A-885D-4E10-8AF3-95288E70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979844-E77F-421D-B739-7C396229B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78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E1EDC-D6AE-47FF-9BCD-E2020911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ABF55B-A3BB-4BF8-9E32-6501B2B3D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A51B37-4908-459F-9107-AC9BAEA49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91BCC7-2DAA-42FE-89DC-12D0CF76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56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58569D1-9A6D-4455-9EB0-C6ADF4AA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96CBE3-7450-43DD-98E2-0BEC8D2D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06D039-EA2A-48E8-BEC3-EA2C2F44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2CDCC-2834-4EE1-B8DC-7E95576F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27D0A-B33A-4E94-AC23-003C68C7B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FF1FAE-F426-4008-A9F4-06CFAB58A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ECBCED-BC49-4A70-A3E8-A35C3614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83FA17-8F6E-4F66-AF9F-AAAAE897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2DB8C7-79BC-42E0-BA3D-80ADA712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45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36FE2-91C9-4674-99E8-13DCEE7D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2B89F4-19B0-4B93-94D7-F1FB10FA6C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721AAB-5E97-4C28-96B0-0AE086D1D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B3DD8F-634C-4131-8C46-7662D8B8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5515EB-DFD0-4F00-A50E-FCEF4A35B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2A6F82-8C62-4956-B719-338606D7C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19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83AFA-F5FB-4DD7-AA27-7F45878E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048746-490F-4BB1-A98F-03CB1DEFB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B990C1-80CB-42BD-81FF-E7F3677EA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C4A8EA-9753-448C-85A6-43F2064BF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698D2-531E-4CAC-A04C-A645F5CF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2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1F28D0-D025-4911-B6E8-B721DDE41E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2E5977-A297-4F49-B1BA-B3247349E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D555CD-8129-4F4F-8B20-1DBA151DE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43A00D-96BE-4535-8FD0-1A285A555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ED7BCC-FF70-463E-9AA4-9EF2AB283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62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EDDFC-061E-4FE4-9F3A-45224A130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9C592C-FD85-4B97-B8A0-0624FBA93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14982E-DFE7-46A7-B70F-3BA5E42AE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DE741-CA82-42CF-AADB-C363373CB4B9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10B6C3-6F24-4539-9764-57EAAC6F3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6D0F73-6898-4C84-B778-5C5F21779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E5D98-8E3A-4B8D-9A9E-8C58F23FC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21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819FD-645E-4031-BDFB-E36D861CD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164" y="170425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kk-KZ" dirty="0"/>
              <a:t>ФОТОТРИАНГУЛЯЦИЯ. КЕҢІСТІКТІК ФОТОТРИАНГУЛЯЦИЯ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05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F40D3D7-653D-4B56-AE29-EF040D744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310" y="1862571"/>
            <a:ext cx="9857508" cy="4351338"/>
          </a:xfrm>
        </p:spPr>
        <p:txBody>
          <a:bodyPr/>
          <a:lstStyle/>
          <a:p>
            <a:pPr marL="0" indent="0">
              <a:buNone/>
            </a:pPr>
            <a:r>
              <a:rPr lang="kk-KZ" dirty="0"/>
              <a:t>Тірек торларды жиілетудің төрт тәсілін ажыратады:</a:t>
            </a:r>
          </a:p>
          <a:p>
            <a:r>
              <a:rPr lang="kk-KZ" dirty="0"/>
              <a:t>Графикалық;</a:t>
            </a:r>
          </a:p>
          <a:p>
            <a:r>
              <a:rPr lang="kk-KZ" dirty="0"/>
              <a:t>Аналогты;</a:t>
            </a:r>
          </a:p>
          <a:p>
            <a:r>
              <a:rPr lang="kk-KZ" dirty="0"/>
              <a:t>Аналитикалық;</a:t>
            </a:r>
          </a:p>
          <a:p>
            <a:r>
              <a:rPr lang="kk-KZ" dirty="0"/>
              <a:t>Аналогты-аналитикалық.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650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516F3-8115-476C-A7F0-1D49D9A2B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Фототриангуляцияның</a:t>
            </a:r>
            <a:r>
              <a:rPr lang="ru-RU" dirty="0"/>
              <a:t> </a:t>
            </a:r>
            <a:r>
              <a:rPr lang="ru-RU" dirty="0" err="1"/>
              <a:t>мақсаты</a:t>
            </a:r>
            <a:r>
              <a:rPr lang="ru-RU" dirty="0"/>
              <a:t> мен </a:t>
            </a:r>
            <a:r>
              <a:rPr lang="ru-RU" dirty="0" err="1"/>
              <a:t>тәсілдері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DE1DB-FDD7-4470-B8EC-9D13B17A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       </a:t>
            </a:r>
            <a:r>
              <a:rPr lang="ru-RU" dirty="0" err="1"/>
              <a:t>Аэросуреттерде</a:t>
            </a:r>
            <a:r>
              <a:rPr lang="ru-RU" dirty="0"/>
              <a:t> </a:t>
            </a:r>
            <a:r>
              <a:rPr lang="ru-RU" dirty="0" err="1"/>
              <a:t>фотограмметриялық</a:t>
            </a:r>
            <a:r>
              <a:rPr lang="ru-RU" dirty="0"/>
              <a:t> </a:t>
            </a:r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тірек</a:t>
            </a:r>
            <a:r>
              <a:rPr lang="ru-RU" dirty="0"/>
              <a:t> </a:t>
            </a:r>
            <a:r>
              <a:rPr lang="ru-RU" dirty="0" err="1"/>
              <a:t>геодезиялық</a:t>
            </a:r>
            <a:r>
              <a:rPr lang="ru-RU" dirty="0"/>
              <a:t> </a:t>
            </a:r>
            <a:r>
              <a:rPr lang="ru-RU" dirty="0" err="1"/>
              <a:t>торларды</a:t>
            </a:r>
            <a:r>
              <a:rPr lang="ru-RU" dirty="0"/>
              <a:t> </a:t>
            </a:r>
            <a:r>
              <a:rPr lang="ru-RU" dirty="0" err="1"/>
              <a:t>жиілету</a:t>
            </a:r>
            <a:r>
              <a:rPr lang="ru-RU" dirty="0"/>
              <a:t> </a:t>
            </a:r>
            <a:r>
              <a:rPr lang="ru-RU" dirty="0" err="1"/>
              <a:t>процесін</a:t>
            </a:r>
            <a:r>
              <a:rPr lang="ru-RU" dirty="0"/>
              <a:t> </a:t>
            </a:r>
            <a:r>
              <a:rPr lang="ru-RU" dirty="0" err="1"/>
              <a:t>фототриангуляция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 err="1"/>
              <a:t>Фототриангуляция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түрлерге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:</a:t>
            </a:r>
          </a:p>
          <a:p>
            <a:pPr algn="just">
              <a:buFontTx/>
              <a:buChar char="-"/>
            </a:pPr>
            <a:r>
              <a:rPr lang="ru-RU" dirty="0" err="1"/>
              <a:t>кеңістіктік</a:t>
            </a:r>
            <a:r>
              <a:rPr lang="ru-RU" dirty="0"/>
              <a:t>;</a:t>
            </a:r>
          </a:p>
          <a:p>
            <a:pPr algn="just">
              <a:buFontTx/>
              <a:buChar char="-"/>
            </a:pPr>
            <a:r>
              <a:rPr lang="ru-RU" dirty="0" err="1"/>
              <a:t>пландық</a:t>
            </a:r>
            <a:r>
              <a:rPr lang="ru-RU" dirty="0"/>
              <a:t>;</a:t>
            </a:r>
          </a:p>
          <a:p>
            <a:pPr algn="just">
              <a:buFontTx/>
              <a:buChar char="-"/>
            </a:pP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маршрутты</a:t>
            </a:r>
            <a:r>
              <a:rPr lang="ru-RU" dirty="0"/>
              <a:t>;</a:t>
            </a:r>
          </a:p>
          <a:p>
            <a:pPr algn="just">
              <a:buFontTx/>
              <a:buChar char="-"/>
            </a:pP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маршрутты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4201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C5964-687A-4E9E-AF30-02EF99B9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7798"/>
            <a:ext cx="10515600" cy="1325563"/>
          </a:xfrm>
        </p:spPr>
        <p:txBody>
          <a:bodyPr/>
          <a:lstStyle/>
          <a:p>
            <a:pPr algn="ctr"/>
            <a:r>
              <a:rPr lang="kk-KZ" b="1" dirty="0"/>
              <a:t>Графикалық фототриангуляция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A2C1B6-1D08-40DC-A23C-05E7F965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236" y="2493818"/>
            <a:ext cx="10515600" cy="2587336"/>
          </a:xfrm>
        </p:spPr>
        <p:txBody>
          <a:bodyPr/>
          <a:lstStyle/>
          <a:p>
            <a:pPr marL="0" indent="0" algn="just">
              <a:buNone/>
            </a:pPr>
            <a:r>
              <a:rPr lang="kk-KZ" dirty="0"/>
              <a:t>        Графикалық фототриангуляция пландық болып келеді.</a:t>
            </a:r>
          </a:p>
          <a:p>
            <a:pPr marL="0" indent="0" algn="just">
              <a:buNone/>
            </a:pPr>
            <a:r>
              <a:rPr lang="kk-KZ" dirty="0"/>
              <a:t>        Графикалық фототриангуляцияның негізінде пландық суреттердің қасиеті алынған: егер де көлбеу бұрышы аз, ал жер беті тегіс болса, онда суреттегі орталық бұрыштар жер бетіндегі сәйкес келетін горизонтальды бұрыштарға шамалы тең болады.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524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5B26E-9B99-4CFA-90D0-93D68754D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383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Кеңістіктік</a:t>
            </a:r>
            <a:r>
              <a:rPr lang="ru-RU" b="1" dirty="0"/>
              <a:t> </a:t>
            </a:r>
            <a:r>
              <a:rPr lang="ru-RU" b="1" dirty="0" err="1"/>
              <a:t>фототриангуляция</a:t>
            </a:r>
            <a:r>
              <a:rPr lang="ru-RU" b="1" dirty="0"/>
              <a:t>. </a:t>
            </a:r>
            <a:r>
              <a:rPr lang="ru-RU" b="1" dirty="0" err="1"/>
              <a:t>Фототриангуляцияның</a:t>
            </a:r>
            <a:r>
              <a:rPr lang="ru-RU" b="1" dirty="0"/>
              <a:t> </a:t>
            </a:r>
            <a:r>
              <a:rPr lang="ru-RU" b="1" dirty="0" err="1"/>
              <a:t>мақсаты</a:t>
            </a:r>
            <a:r>
              <a:rPr lang="ru-RU" b="1" dirty="0"/>
              <a:t>, </a:t>
            </a:r>
            <a:r>
              <a:rPr lang="ru-RU" b="1" dirty="0" err="1"/>
              <a:t>жіктелуі</a:t>
            </a:r>
            <a:r>
              <a:rPr lang="ru-RU" b="1" dirty="0"/>
              <a:t> </a:t>
            </a:r>
            <a:r>
              <a:rPr lang="ru-RU" b="1" dirty="0" err="1"/>
              <a:t>және</a:t>
            </a:r>
            <a:r>
              <a:rPr lang="ru-RU" b="1" dirty="0"/>
              <a:t> </a:t>
            </a:r>
            <a:r>
              <a:rPr lang="ru-RU" b="1" dirty="0" err="1"/>
              <a:t>негізгі</a:t>
            </a:r>
            <a:r>
              <a:rPr lang="ru-RU" b="1" dirty="0"/>
              <a:t> </a:t>
            </a:r>
            <a:r>
              <a:rPr lang="ru-RU" b="1" dirty="0" err="1"/>
              <a:t>процестері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6494EE-3134-4A8C-BDC5-1FD272420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       </a:t>
            </a:r>
            <a:r>
              <a:rPr lang="ru-RU" dirty="0" err="1">
                <a:solidFill>
                  <a:schemeClr val="accent1"/>
                </a:solidFill>
              </a:rPr>
              <a:t>Аналогты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фототриангуляция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суреттерді</a:t>
            </a:r>
            <a:r>
              <a:rPr lang="ru-RU" dirty="0"/>
              <a:t> </a:t>
            </a:r>
            <a:r>
              <a:rPr lang="ru-RU" dirty="0" err="1"/>
              <a:t>әмбебап</a:t>
            </a:r>
            <a:r>
              <a:rPr lang="ru-RU" dirty="0"/>
              <a:t> </a:t>
            </a:r>
            <a:r>
              <a:rPr lang="ru-RU" dirty="0" err="1"/>
              <a:t>стереофотограмметриялық</a:t>
            </a:r>
            <a:r>
              <a:rPr lang="ru-RU" dirty="0"/>
              <a:t> </a:t>
            </a:r>
            <a:r>
              <a:rPr lang="ru-RU" dirty="0" err="1"/>
              <a:t>аспаптарда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оларға</a:t>
            </a:r>
            <a:r>
              <a:rPr lang="ru-RU" dirty="0"/>
              <a:t>  стереопроектор, </a:t>
            </a:r>
            <a:r>
              <a:rPr lang="ru-RU" dirty="0" err="1"/>
              <a:t>стереограф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/>
              <a:t>        </a:t>
            </a:r>
            <a:r>
              <a:rPr lang="ru-RU" dirty="0" err="1">
                <a:solidFill>
                  <a:schemeClr val="accent1"/>
                </a:solidFill>
              </a:rPr>
              <a:t>Аналитикалық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фототриангуляция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суреттегі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бетіндегі</a:t>
            </a:r>
            <a:r>
              <a:rPr lang="ru-RU" dirty="0"/>
              <a:t>  </a:t>
            </a:r>
            <a:r>
              <a:rPr lang="ru-RU" dirty="0" err="1"/>
              <a:t>бейнеленген</a:t>
            </a:r>
            <a:r>
              <a:rPr lang="ru-RU" dirty="0"/>
              <a:t> </a:t>
            </a:r>
            <a:r>
              <a:rPr lang="ru-RU" dirty="0" err="1"/>
              <a:t>нүктелердің</a:t>
            </a:r>
            <a:r>
              <a:rPr lang="ru-RU" dirty="0"/>
              <a:t> </a:t>
            </a:r>
            <a:r>
              <a:rPr lang="ru-RU" dirty="0" err="1"/>
              <a:t>координаталарының</a:t>
            </a:r>
            <a:r>
              <a:rPr lang="ru-RU" dirty="0"/>
              <a:t> 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формулалары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, </a:t>
            </a:r>
            <a:r>
              <a:rPr lang="ru-RU" dirty="0" err="1"/>
              <a:t>аналитикалық</a:t>
            </a:r>
            <a:r>
              <a:rPr lang="ru-RU" dirty="0"/>
              <a:t> </a:t>
            </a:r>
            <a:r>
              <a:rPr lang="ru-RU" dirty="0" err="1"/>
              <a:t>кеңістіктік</a:t>
            </a:r>
            <a:r>
              <a:rPr lang="ru-RU" dirty="0"/>
              <a:t> </a:t>
            </a:r>
            <a:r>
              <a:rPr lang="ru-RU" dirty="0" err="1"/>
              <a:t>фототриангуляция</a:t>
            </a:r>
            <a:r>
              <a:rPr lang="ru-RU" dirty="0"/>
              <a:t> </a:t>
            </a:r>
            <a:r>
              <a:rPr lang="ru-RU" dirty="0" err="1"/>
              <a:t>торларын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       </a:t>
            </a:r>
            <a:r>
              <a:rPr lang="ru-RU" dirty="0" err="1">
                <a:solidFill>
                  <a:schemeClr val="accent1"/>
                </a:solidFill>
              </a:rPr>
              <a:t>Аналогты-аналитикалық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 err="1">
                <a:solidFill>
                  <a:schemeClr val="accent1"/>
                </a:solidFill>
              </a:rPr>
              <a:t>фототриангуляция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dirty="0"/>
              <a:t>- </a:t>
            </a:r>
            <a:r>
              <a:rPr lang="ru-RU" dirty="0" err="1"/>
              <a:t>аналогтық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аналитикалық</a:t>
            </a:r>
            <a:r>
              <a:rPr lang="ru-RU" dirty="0"/>
              <a:t> </a:t>
            </a:r>
            <a:r>
              <a:rPr lang="ru-RU" dirty="0" err="1"/>
              <a:t>әдістерді</a:t>
            </a:r>
            <a:r>
              <a:rPr lang="ru-RU" dirty="0"/>
              <a:t> </a:t>
            </a:r>
            <a:r>
              <a:rPr lang="ru-RU" dirty="0" err="1"/>
              <a:t>бірлесіп</a:t>
            </a:r>
            <a:r>
              <a:rPr lang="ru-RU" dirty="0"/>
              <a:t> </a:t>
            </a:r>
            <a:r>
              <a:rPr lang="ru-RU" dirty="0" err="1"/>
              <a:t>қолданылуы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45068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67F0D4F-03FF-41EC-8BA8-ADBA43D7C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43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k-KZ" dirty="0"/>
              <a:t>Фототриангуляциялық торды құру келесі процестерден тұрады:</a:t>
            </a:r>
          </a:p>
          <a:p>
            <a:r>
              <a:rPr lang="kk-KZ" dirty="0"/>
              <a:t>Фототриангуляциялық торды құру үшін аэросуреттегі барлық нүктелерді таңдау және белгілеу;</a:t>
            </a:r>
          </a:p>
          <a:p>
            <a:r>
              <a:rPr lang="kk-KZ" dirty="0"/>
              <a:t>Восковкалық бағыттарды құру;</a:t>
            </a:r>
          </a:p>
          <a:p>
            <a:r>
              <a:rPr lang="kk-KZ" dirty="0"/>
              <a:t>Торды еркін масштабта құру;</a:t>
            </a:r>
          </a:p>
          <a:p>
            <a:r>
              <a:rPr lang="kk-KZ" dirty="0"/>
              <a:t>Фототриангуляция торын берілген масштабқа келтіру.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14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269A6A-B4FF-40D5-AC11-D35F9F5933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9449" y="1066366"/>
            <a:ext cx="9671130" cy="43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7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E30AD-8B74-4CF1-A932-F97B465CC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процестер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CF8B58-E143-421B-B326-CDDD8FC0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779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бағдарлау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маршруттағы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блоктағы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модельді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бағдарлау</a:t>
            </a:r>
            <a:r>
              <a:rPr lang="ru-RU" dirty="0"/>
              <a:t> (</a:t>
            </a:r>
            <a:r>
              <a:rPr lang="ru-RU" dirty="0" err="1"/>
              <a:t>геодезиялық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модельді</a:t>
            </a:r>
            <a:r>
              <a:rPr lang="ru-RU" dirty="0"/>
              <a:t> </a:t>
            </a:r>
            <a:r>
              <a:rPr lang="ru-RU" dirty="0" err="1"/>
              <a:t>өлшеу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нүктелердің</a:t>
            </a:r>
            <a:r>
              <a:rPr lang="ru-RU" dirty="0"/>
              <a:t> </a:t>
            </a:r>
            <a:r>
              <a:rPr lang="ru-RU" dirty="0" err="1"/>
              <a:t>геодезиялық</a:t>
            </a:r>
            <a:r>
              <a:rPr lang="ru-RU" dirty="0"/>
              <a:t> </a:t>
            </a:r>
            <a:r>
              <a:rPr lang="ru-RU" dirty="0" err="1"/>
              <a:t>координаттарын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биіктіктерін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897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1CB8A-6D5E-4B26-96C9-D23F2060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артықшылықтары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14C297-7627-4D65-80CE-3FE44D755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геодезиялық</a:t>
            </a:r>
            <a:r>
              <a:rPr lang="ru-RU" dirty="0"/>
              <a:t> </a:t>
            </a:r>
            <a:r>
              <a:rPr lang="ru-RU" dirty="0" err="1"/>
              <a:t>жұмыстардың</a:t>
            </a:r>
            <a:r>
              <a:rPr lang="ru-RU" dirty="0"/>
              <a:t> </a:t>
            </a:r>
            <a:r>
              <a:rPr lang="ru-RU" dirty="0" err="1"/>
              <a:t>көлемін</a:t>
            </a:r>
            <a:r>
              <a:rPr lang="ru-RU" dirty="0"/>
              <a:t> </a:t>
            </a:r>
            <a:r>
              <a:rPr lang="ru-RU" dirty="0" err="1"/>
              <a:t>барынша</a:t>
            </a:r>
            <a:r>
              <a:rPr lang="ru-RU" dirty="0"/>
              <a:t> </a:t>
            </a:r>
            <a:r>
              <a:rPr lang="ru-RU" dirty="0" err="1"/>
              <a:t>қысқартады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дәлдік</a:t>
            </a:r>
            <a:r>
              <a:rPr lang="ru-RU" dirty="0"/>
              <a:t> пен </a:t>
            </a:r>
            <a:r>
              <a:rPr lang="ru-RU" dirty="0" err="1"/>
              <a:t>өнімділік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дәлдікті</a:t>
            </a:r>
            <a:r>
              <a:rPr lang="ru-RU" dirty="0"/>
              <a:t> </a:t>
            </a:r>
            <a:r>
              <a:rPr lang="ru-RU" dirty="0" err="1"/>
              <a:t>автоматтандырылған</a:t>
            </a:r>
            <a:r>
              <a:rPr lang="ru-RU" dirty="0"/>
              <a:t> </a:t>
            </a:r>
            <a:r>
              <a:rPr lang="ru-RU" dirty="0" err="1"/>
              <a:t>стереокомпараторлар</a:t>
            </a:r>
            <a:r>
              <a:rPr lang="ru-RU" dirty="0"/>
              <a:t> мен ЭЕМ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7487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252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ФОТОТРИАНГУЛЯЦИЯ. КЕҢІСТІКТІК ФОТОТРИАНГУЛЯЦИЯ</vt:lpstr>
      <vt:lpstr>Презентация PowerPoint</vt:lpstr>
      <vt:lpstr>Фототриангуляцияның мақсаты мен тәсілдері</vt:lpstr>
      <vt:lpstr>Графикалық фототриангуляция</vt:lpstr>
      <vt:lpstr>Кеңістіктік фототриангуляция. Фототриангуляцияның мақсаты, жіктелуі және негізгі процестері</vt:lpstr>
      <vt:lpstr>Презентация PowerPoint</vt:lpstr>
      <vt:lpstr>Презентация PowerPoint</vt:lpstr>
      <vt:lpstr>Негізгі процестер</vt:lpstr>
      <vt:lpstr>Негізгі артықшылықтары: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12</cp:revision>
  <dcterms:created xsi:type="dcterms:W3CDTF">2020-04-28T05:04:46Z</dcterms:created>
  <dcterms:modified xsi:type="dcterms:W3CDTF">2020-04-28T09:33:00Z</dcterms:modified>
</cp:coreProperties>
</file>